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72" r:id="rId4"/>
    <p:sldId id="271" r:id="rId5"/>
    <p:sldId id="269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6501"/>
    <a:srgbClr val="3D5822"/>
    <a:srgbClr val="465723"/>
    <a:srgbClr val="3A366E"/>
    <a:srgbClr val="313973"/>
    <a:srgbClr val="273F73"/>
    <a:srgbClr val="496426"/>
    <a:srgbClr val="2E2E6C"/>
    <a:srgbClr val="302961"/>
    <a:srgbClr val="352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428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61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6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42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75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1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29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09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52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15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00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C10B8-2004-4199-ACFD-2180984DBBCB}" type="datetimeFigureOut">
              <a:rPr lang="en-GB" smtClean="0"/>
              <a:t>10/09/2015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E621-7233-4623-BA56-B00D3DA56D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82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rafts\cadena black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630" y="764703"/>
            <a:ext cx="7074786" cy="56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321823" y="2132856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17361" y="219998"/>
            <a:ext cx="8055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Space between circled links is not the same as the rest. Please make spacing uniform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143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222860" y="3501008"/>
            <a:ext cx="394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Please propose your own color schemes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4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361" y="219998"/>
            <a:ext cx="7679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Greyscale – one of the deliverables (along with multicolored and white-on-black)</a:t>
            </a:r>
            <a:endParaRPr lang="en-GB" dirty="0"/>
          </a:p>
        </p:txBody>
      </p:sp>
      <p:pic>
        <p:nvPicPr>
          <p:cNvPr id="2050" name="Picture 2" descr="C:\Users\User\Desktop\drafts\cadena grey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264696" cy="501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6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7664" y="219998"/>
            <a:ext cx="5967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Goethe’s color wheel – this was the inspiration for the colors. </a:t>
            </a:r>
          </a:p>
          <a:p>
            <a:pPr algn="ctr"/>
            <a:r>
              <a:rPr lang="en-US" dirty="0" smtClean="0"/>
              <a:t>Trying to improve/get approximation that works for logo</a:t>
            </a:r>
            <a:endParaRPr lang="en-GB" dirty="0"/>
          </a:p>
        </p:txBody>
      </p:sp>
      <p:pic>
        <p:nvPicPr>
          <p:cNvPr id="9" name="Picture 2" descr="C:\Users\User\AppData\Local\Microsoft\Windows\Temporary Internet Files\Content.Outlook\RGDYC7JS\JMOAxGO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286" y="1340768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195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drafts\cadena color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57" y="2446338"/>
            <a:ext cx="252001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drafts\solid left splash righ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508104" y="2446338"/>
            <a:ext cx="2566344" cy="205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74011" y="2077006"/>
            <a:ext cx="144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 dull/drab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34345" y="2077006"/>
            <a:ext cx="113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 bright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25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9825721">
            <a:off x="2919962" y="879853"/>
            <a:ext cx="914400" cy="914400"/>
          </a:xfrm>
          <a:prstGeom prst="ellipse">
            <a:avLst/>
          </a:prstGeom>
          <a:solidFill>
            <a:srgbClr val="A51A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 rot="19825721">
            <a:off x="5229829" y="4950698"/>
            <a:ext cx="914400" cy="914400"/>
          </a:xfrm>
          <a:prstGeom prst="ellipse">
            <a:avLst/>
          </a:prstGeom>
          <a:solidFill>
            <a:srgbClr val="3F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14425721">
            <a:off x="5609695" y="761123"/>
            <a:ext cx="914400" cy="914400"/>
          </a:xfrm>
          <a:prstGeom prst="ellipse">
            <a:avLst/>
          </a:prstGeom>
          <a:solidFill>
            <a:srgbClr val="D967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4425721">
            <a:off x="2608096" y="4973006"/>
            <a:ext cx="914400" cy="914400"/>
          </a:xfrm>
          <a:prstGeom prst="ellipse">
            <a:avLst/>
          </a:prstGeom>
          <a:solidFill>
            <a:srgbClr val="359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4425721">
            <a:off x="6678942" y="2663139"/>
            <a:ext cx="914400" cy="914400"/>
          </a:xfrm>
          <a:prstGeom prst="ellipse">
            <a:avLst/>
          </a:prstGeom>
          <a:solidFill>
            <a:srgbClr val="EBA9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14425721">
            <a:off x="1538850" y="3070991"/>
            <a:ext cx="914400" cy="914400"/>
          </a:xfrm>
          <a:prstGeom prst="ellipse">
            <a:avLst/>
          </a:prstGeom>
          <a:solidFill>
            <a:srgbClr val="2E2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14425721">
            <a:off x="1538850" y="3070991"/>
            <a:ext cx="914400" cy="914400"/>
          </a:xfrm>
          <a:prstGeom prst="ellipse">
            <a:avLst/>
          </a:prstGeom>
          <a:solidFill>
            <a:srgbClr val="3A36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48829" y="219998"/>
            <a:ext cx="21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Use these for proof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48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67944" y="930424"/>
            <a:ext cx="914400" cy="914400"/>
          </a:xfrm>
          <a:prstGeom prst="ellipse">
            <a:avLst/>
          </a:prstGeom>
          <a:solidFill>
            <a:srgbClr val="C01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067944" y="5610944"/>
            <a:ext cx="914400" cy="914400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16200000">
            <a:off x="6465912" y="2154561"/>
            <a:ext cx="914400" cy="914400"/>
          </a:xfrm>
          <a:prstGeom prst="ellipse">
            <a:avLst/>
          </a:prstGeom>
          <a:solidFill>
            <a:srgbClr val="F67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6200000">
            <a:off x="1776704" y="4336504"/>
            <a:ext cx="914400" cy="914400"/>
          </a:xfrm>
          <a:prstGeom prst="ellipse">
            <a:avLst/>
          </a:prstGeom>
          <a:solidFill>
            <a:srgbClr val="359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6200000">
            <a:off x="6457224" y="4336504"/>
            <a:ext cx="914400" cy="9144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16200000">
            <a:off x="1785392" y="2154561"/>
            <a:ext cx="914400" cy="914400"/>
          </a:xfrm>
          <a:prstGeom prst="ellipse">
            <a:avLst/>
          </a:prstGeom>
          <a:solidFill>
            <a:srgbClr val="503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067944" y="5610944"/>
            <a:ext cx="914400" cy="914400"/>
          </a:xfrm>
          <a:prstGeom prst="ellipse">
            <a:avLst/>
          </a:prstGeom>
          <a:solidFill>
            <a:srgbClr val="347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448829" y="219998"/>
            <a:ext cx="21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Use these for proof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0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67944" y="548680"/>
            <a:ext cx="914400" cy="914400"/>
          </a:xfrm>
          <a:prstGeom prst="ellipse">
            <a:avLst/>
          </a:prstGeom>
          <a:solidFill>
            <a:srgbClr val="C01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067944" y="5229200"/>
            <a:ext cx="914400" cy="914400"/>
          </a:xfrm>
          <a:prstGeom prst="ellipse">
            <a:avLst/>
          </a:prstGeom>
          <a:solidFill>
            <a:srgbClr val="386B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16200000">
            <a:off x="6465912" y="1772817"/>
            <a:ext cx="914400" cy="914400"/>
          </a:xfrm>
          <a:prstGeom prst="ellipse">
            <a:avLst/>
          </a:prstGeom>
          <a:solidFill>
            <a:srgbClr val="F67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6200000">
            <a:off x="1776704" y="3954760"/>
            <a:ext cx="914400" cy="914400"/>
          </a:xfrm>
          <a:prstGeom prst="ellipse">
            <a:avLst/>
          </a:prstGeom>
          <a:solidFill>
            <a:srgbClr val="359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6200000">
            <a:off x="6457224" y="3954760"/>
            <a:ext cx="914400" cy="9144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16200000">
            <a:off x="1785392" y="1772817"/>
            <a:ext cx="914400" cy="914400"/>
          </a:xfrm>
          <a:prstGeom prst="ellipse">
            <a:avLst/>
          </a:prstGeom>
          <a:solidFill>
            <a:srgbClr val="2E2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448829" y="219998"/>
            <a:ext cx="21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Use these for proof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67944" y="548680"/>
            <a:ext cx="914400" cy="914400"/>
          </a:xfrm>
          <a:prstGeom prst="ellipse">
            <a:avLst/>
          </a:prstGeom>
          <a:solidFill>
            <a:srgbClr val="C01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067944" y="5229200"/>
            <a:ext cx="914400" cy="914400"/>
          </a:xfrm>
          <a:prstGeom prst="ellipse">
            <a:avLst/>
          </a:prstGeom>
          <a:solidFill>
            <a:srgbClr val="386B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16200000">
            <a:off x="6465912" y="1772817"/>
            <a:ext cx="914400" cy="914400"/>
          </a:xfrm>
          <a:prstGeom prst="ellipse">
            <a:avLst/>
          </a:prstGeom>
          <a:solidFill>
            <a:srgbClr val="F67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6200000">
            <a:off x="1776704" y="3954760"/>
            <a:ext cx="914400" cy="914400"/>
          </a:xfrm>
          <a:prstGeom prst="ellipse">
            <a:avLst/>
          </a:prstGeom>
          <a:solidFill>
            <a:srgbClr val="359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6200000">
            <a:off x="6457224" y="3954760"/>
            <a:ext cx="914400" cy="9144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16200000">
            <a:off x="1785392" y="1772817"/>
            <a:ext cx="914400" cy="914400"/>
          </a:xfrm>
          <a:prstGeom prst="ellipse">
            <a:avLst/>
          </a:prstGeom>
          <a:solidFill>
            <a:srgbClr val="503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448829" y="219998"/>
            <a:ext cx="21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Use these for proof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 rot="1796710">
            <a:off x="1542142" y="733675"/>
            <a:ext cx="6054492" cy="5126283"/>
            <a:chOff x="1538850" y="761123"/>
            <a:chExt cx="6054492" cy="5126283"/>
          </a:xfrm>
        </p:grpSpPr>
        <p:sp>
          <p:nvSpPr>
            <p:cNvPr id="14" name="Oval 13"/>
            <p:cNvSpPr/>
            <p:nvPr/>
          </p:nvSpPr>
          <p:spPr>
            <a:xfrm rot="19825721">
              <a:off x="2919962" y="879853"/>
              <a:ext cx="914400" cy="914400"/>
            </a:xfrm>
            <a:prstGeom prst="ellipse">
              <a:avLst/>
            </a:prstGeom>
            <a:solidFill>
              <a:srgbClr val="A51A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 rot="19825721">
              <a:off x="5229829" y="4950698"/>
              <a:ext cx="914400" cy="914400"/>
            </a:xfrm>
            <a:prstGeom prst="ellipse">
              <a:avLst/>
            </a:prstGeom>
            <a:solidFill>
              <a:srgbClr val="3F6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 rot="14425721">
              <a:off x="5609695" y="761123"/>
              <a:ext cx="914400" cy="914400"/>
            </a:xfrm>
            <a:prstGeom prst="ellipse">
              <a:avLst/>
            </a:prstGeom>
            <a:solidFill>
              <a:srgbClr val="D967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 rot="14425721">
              <a:off x="2608096" y="4973006"/>
              <a:ext cx="914400" cy="914400"/>
            </a:xfrm>
            <a:prstGeom prst="ellipse">
              <a:avLst/>
            </a:prstGeom>
            <a:solidFill>
              <a:srgbClr val="3590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 rot="14425721">
              <a:off x="6678942" y="2663139"/>
              <a:ext cx="914400" cy="914400"/>
            </a:xfrm>
            <a:prstGeom prst="ellipse">
              <a:avLst/>
            </a:prstGeom>
            <a:solidFill>
              <a:srgbClr val="EBA9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 rot="14425721">
              <a:off x="1538850" y="3070991"/>
              <a:ext cx="914400" cy="914400"/>
            </a:xfrm>
            <a:prstGeom prst="ellipse">
              <a:avLst/>
            </a:prstGeom>
            <a:solidFill>
              <a:srgbClr val="2E28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 rot="14425721">
              <a:off x="1538850" y="3070991"/>
              <a:ext cx="914400" cy="914400"/>
            </a:xfrm>
            <a:prstGeom prst="ellipse">
              <a:avLst/>
            </a:prstGeom>
            <a:solidFill>
              <a:srgbClr val="3A36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448829" y="219998"/>
            <a:ext cx="216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Use these for proof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1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84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45</cp:revision>
  <dcterms:created xsi:type="dcterms:W3CDTF">2015-07-10T16:54:47Z</dcterms:created>
  <dcterms:modified xsi:type="dcterms:W3CDTF">2015-09-10T20:12:14Z</dcterms:modified>
</cp:coreProperties>
</file>